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5528D9-6C00-438A-B66E-CA3AB6F17F0A}" type="datetimeFigureOut">
              <a:rPr lang="ca-ES" smtClean="0"/>
              <a:pPr/>
              <a:t>29/04/2014</a:t>
            </a:fld>
            <a:endParaRPr lang="ca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5564A9-4AA9-4D24-B435-D0AAB91C9E0D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 baseline="0" dirty="0" smtClean="0"/>
          </a:p>
          <a:p>
            <a:endParaRPr lang="ca-ES" baseline="0" dirty="0" smtClean="0"/>
          </a:p>
          <a:p>
            <a:endParaRPr lang="ca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5564A9-4AA9-4D24-B435-D0AAB91C9E0D}" type="slidenum">
              <a:rPr lang="ca-ES" smtClean="0"/>
              <a:pPr/>
              <a:t>2</a:t>
            </a:fld>
            <a:endParaRPr lang="ca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EAD3-1CEC-45E3-8B70-C1CD9C0F8624}" type="datetimeFigureOut">
              <a:rPr lang="ca-ES" smtClean="0"/>
              <a:pPr/>
              <a:t>29/04/2014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35CB-F7D2-4269-AEBE-C24CE6EAE8B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EAD3-1CEC-45E3-8B70-C1CD9C0F8624}" type="datetimeFigureOut">
              <a:rPr lang="ca-ES" smtClean="0"/>
              <a:pPr/>
              <a:t>29/04/2014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35CB-F7D2-4269-AEBE-C24CE6EAE8B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EAD3-1CEC-45E3-8B70-C1CD9C0F8624}" type="datetimeFigureOut">
              <a:rPr lang="ca-ES" smtClean="0"/>
              <a:pPr/>
              <a:t>29/04/2014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35CB-F7D2-4269-AEBE-C24CE6EAE8B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EAD3-1CEC-45E3-8B70-C1CD9C0F8624}" type="datetimeFigureOut">
              <a:rPr lang="ca-ES" smtClean="0"/>
              <a:pPr/>
              <a:t>29/04/2014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35CB-F7D2-4269-AEBE-C24CE6EAE8B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EAD3-1CEC-45E3-8B70-C1CD9C0F8624}" type="datetimeFigureOut">
              <a:rPr lang="ca-ES" smtClean="0"/>
              <a:pPr/>
              <a:t>29/04/2014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35CB-F7D2-4269-AEBE-C24CE6EAE8B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EAD3-1CEC-45E3-8B70-C1CD9C0F8624}" type="datetimeFigureOut">
              <a:rPr lang="ca-ES" smtClean="0"/>
              <a:pPr/>
              <a:t>29/04/2014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35CB-F7D2-4269-AEBE-C24CE6EAE8B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EAD3-1CEC-45E3-8B70-C1CD9C0F8624}" type="datetimeFigureOut">
              <a:rPr lang="ca-ES" smtClean="0"/>
              <a:pPr/>
              <a:t>29/04/2014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35CB-F7D2-4269-AEBE-C24CE6EAE8B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EAD3-1CEC-45E3-8B70-C1CD9C0F8624}" type="datetimeFigureOut">
              <a:rPr lang="ca-ES" smtClean="0"/>
              <a:pPr/>
              <a:t>29/04/2014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35CB-F7D2-4269-AEBE-C24CE6EAE8B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EAD3-1CEC-45E3-8B70-C1CD9C0F8624}" type="datetimeFigureOut">
              <a:rPr lang="ca-ES" smtClean="0"/>
              <a:pPr/>
              <a:t>29/04/2014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35CB-F7D2-4269-AEBE-C24CE6EAE8B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EAD3-1CEC-45E3-8B70-C1CD9C0F8624}" type="datetimeFigureOut">
              <a:rPr lang="ca-ES" smtClean="0"/>
              <a:pPr/>
              <a:t>29/04/2014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35CB-F7D2-4269-AEBE-C24CE6EAE8B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EAD3-1CEC-45E3-8B70-C1CD9C0F8624}" type="datetimeFigureOut">
              <a:rPr lang="ca-ES" smtClean="0"/>
              <a:pPr/>
              <a:t>29/04/2014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35CB-F7D2-4269-AEBE-C24CE6EAE8B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CEAD3-1CEC-45E3-8B70-C1CD9C0F8624}" type="datetimeFigureOut">
              <a:rPr lang="ca-ES" smtClean="0"/>
              <a:pPr/>
              <a:t>29/04/2014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A35CB-F7D2-4269-AEBE-C24CE6EAE8B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nuriaclemares@gmail.com" TargetMode="External"/><Relationship Id="rId2" Type="http://schemas.openxmlformats.org/officeDocument/2006/relationships/hyperlink" Target="http://tricentenari.bcn.cat/ca/programa/nens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426170"/>
          </a:xfrm>
        </p:spPr>
        <p:txBody>
          <a:bodyPr>
            <a:normAutofit/>
          </a:bodyPr>
          <a:lstStyle/>
          <a:p>
            <a:r>
              <a:rPr lang="ca-ES" sz="4000" b="1" dirty="0" smtClean="0">
                <a:solidFill>
                  <a:schemeClr val="accent2">
                    <a:lumMod val="50000"/>
                  </a:schemeClr>
                </a:solidFill>
              </a:rPr>
              <a:t>1714, ESCUDELLERS, SOM-HI!</a:t>
            </a:r>
            <a:endParaRPr lang="ca-ES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5 Marcador de contenido" descr="Captura de pantalla 2014-02-21 a las 01.12.1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2060848"/>
            <a:ext cx="6624736" cy="3672408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55576" y="476672"/>
            <a:ext cx="7802649" cy="7755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a-ES" b="1" dirty="0" smtClean="0"/>
              <a:t>1714. Escudellers, </a:t>
            </a:r>
            <a:r>
              <a:rPr lang="ca-ES" b="1" dirty="0" err="1" smtClean="0"/>
              <a:t>som-hi</a:t>
            </a:r>
            <a:r>
              <a:rPr lang="ca-ES" b="1" dirty="0" smtClean="0"/>
              <a:t>! </a:t>
            </a:r>
            <a:r>
              <a:rPr lang="ca-ES" dirty="0" smtClean="0"/>
              <a:t>És una espectacle de teatre, narració, titelles i interacció per a tota la família. Un projecte de creació pròpia que neix amb la intenció d’apropar al públic infantil la història del setge de Barcelona durant la guerra de Successió. </a:t>
            </a:r>
          </a:p>
          <a:p>
            <a:pPr algn="just"/>
            <a:endParaRPr lang="ca-ES" dirty="0"/>
          </a:p>
          <a:p>
            <a:pPr algn="just"/>
            <a:r>
              <a:rPr lang="ca-ES" b="1" dirty="0" smtClean="0"/>
              <a:t>Valor</a:t>
            </a:r>
            <a:r>
              <a:rPr lang="ca-ES" dirty="0" smtClean="0"/>
              <a:t> Ens apropem a la valentia dels nostres avantpassats que van triar defensar les llibertats , amb tot el que tenien a l’abast i en les pitjors de les situacions, després de 14 mesos de setge.  </a:t>
            </a:r>
          </a:p>
          <a:p>
            <a:pPr algn="just"/>
            <a:r>
              <a:rPr lang="ca-ES" dirty="0" smtClean="0"/>
              <a:t>Fou la gent del poble, persones com nosaltres, que s’organitzava per defensar la ciutat, fent servir els propis gremis. Expliquem que </a:t>
            </a:r>
            <a:r>
              <a:rPr lang="ca-ES" b="1" dirty="0" smtClean="0"/>
              <a:t>La Coronela </a:t>
            </a:r>
            <a:r>
              <a:rPr lang="ca-ES" dirty="0" smtClean="0"/>
              <a:t>era l’organització de defensa de la ciutat a través dels diferents oficis.</a:t>
            </a:r>
          </a:p>
          <a:p>
            <a:pPr algn="just"/>
            <a:endParaRPr lang="ca-ES" dirty="0" smtClean="0"/>
          </a:p>
          <a:p>
            <a:pPr algn="just"/>
            <a:r>
              <a:rPr lang="ca-ES" b="1" dirty="0" smtClean="0"/>
              <a:t>El perquè de la guerra. </a:t>
            </a:r>
            <a:r>
              <a:rPr lang="ca-ES" dirty="0" smtClean="0"/>
              <a:t>Explicant amb titelles la guerra de successió manipulades pel públic, entenem </a:t>
            </a:r>
            <a:r>
              <a:rPr lang="ca-ES" dirty="0" smtClean="0"/>
              <a:t>d ’on </a:t>
            </a:r>
            <a:r>
              <a:rPr lang="ca-ES" dirty="0" smtClean="0"/>
              <a:t>va venir aquell setge i plantegem l’absurditat de les guerres i la importància del diàleg per arribar a acords.</a:t>
            </a:r>
          </a:p>
          <a:p>
            <a:pPr algn="just"/>
            <a:endParaRPr lang="ca-ES" dirty="0"/>
          </a:p>
          <a:p>
            <a:pPr algn="just"/>
            <a:r>
              <a:rPr lang="ca-ES" b="1" dirty="0" smtClean="0"/>
              <a:t>Joc i humor</a:t>
            </a:r>
            <a:r>
              <a:rPr lang="ca-ES" dirty="0" smtClean="0"/>
              <a:t>. Per evitar que el parlar d’història sigui feixuc, tot l’espectacle està ple de tocs d’humor, humor que ens consta que fins i tot durant el setge no havien perdut aquells </a:t>
            </a:r>
            <a:r>
              <a:rPr lang="ca-ES" dirty="0" smtClean="0"/>
              <a:t>ciutadans</a:t>
            </a:r>
            <a:r>
              <a:rPr lang="ca-ES" dirty="0" smtClean="0"/>
              <a:t>.  I el joc, que el públic haurà de fer per tal d’aprendre a ser del gremi i defensar la ciutat.</a:t>
            </a:r>
            <a:endParaRPr lang="ca-ES" b="1" dirty="0"/>
          </a:p>
          <a:p>
            <a:pPr algn="just"/>
            <a:endParaRPr lang="ca-ES" sz="2000" b="1" dirty="0" smtClean="0"/>
          </a:p>
          <a:p>
            <a:pPr algn="just"/>
            <a:endParaRPr lang="ca-ES" sz="2000" dirty="0"/>
          </a:p>
          <a:p>
            <a:pPr algn="just"/>
            <a:endParaRPr lang="ca-ES" sz="2000" dirty="0" smtClean="0"/>
          </a:p>
          <a:p>
            <a:pPr algn="just"/>
            <a:endParaRPr lang="ca-ES" sz="2000" dirty="0"/>
          </a:p>
          <a:p>
            <a:pPr algn="just"/>
            <a:endParaRPr lang="ca-ES" sz="2000" dirty="0" smtClean="0"/>
          </a:p>
          <a:p>
            <a:pPr algn="just"/>
            <a:endParaRPr lang="ca-ES" sz="2000" dirty="0"/>
          </a:p>
          <a:p>
            <a:pPr algn="just"/>
            <a:endParaRPr lang="ca-E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 flipH="1">
            <a:off x="539552" y="404664"/>
            <a:ext cx="799288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a-ES" b="1" dirty="0" smtClean="0"/>
              <a:t>Sinopsi</a:t>
            </a:r>
            <a:r>
              <a:rPr lang="ca-ES" dirty="0"/>
              <a:t> </a:t>
            </a:r>
            <a:endParaRPr lang="ca-ES" dirty="0" smtClean="0"/>
          </a:p>
          <a:p>
            <a:pPr algn="just"/>
            <a:r>
              <a:rPr lang="ca-ES" dirty="0" smtClean="0"/>
              <a:t> </a:t>
            </a:r>
            <a:r>
              <a:rPr lang="ca-ES" dirty="0" err="1" smtClean="0"/>
              <a:t>L’Esperanceta</a:t>
            </a:r>
            <a:r>
              <a:rPr lang="ca-ES" dirty="0" smtClean="0"/>
              <a:t> és una noia barcelonina del 1714 que al mig del setge de la ciutat li demanen que surti d’amagat a buscar gent que pugui ajudar en la defensa. Ella arriba per accident a l’actualitat, 300 anys després i es troba a tot de gent mirant-la, ben vestits i ben alimentats. El primer que fa és demanar si algú té alguna coseta per menjar i després demana la col·laboració de tots per tornar quant abans a la ciutat. Però a la gent d’ara els caldrà entendre què estava passant al 1714. Sort que dins del seu sarronet màgic hi duu les titelles que l’ajudaran a explicar la guerra en la que estan immersos, però per això necessitarà l’ajut del públic per manipular les titelles i actuar segons els diferents reis. </a:t>
            </a:r>
            <a:r>
              <a:rPr lang="ca-ES" dirty="0" err="1" smtClean="0"/>
              <a:t>L’Esperanceta</a:t>
            </a:r>
            <a:r>
              <a:rPr lang="ca-ES" dirty="0" smtClean="0"/>
              <a:t> explica la història una mica a la seva manera, com li han explicat a casa, des de </a:t>
            </a:r>
            <a:r>
              <a:rPr lang="ca-ES" dirty="0" err="1" smtClean="0"/>
              <a:t>l’humor</a:t>
            </a:r>
            <a:r>
              <a:rPr lang="ca-ES" dirty="0" smtClean="0"/>
              <a:t> i la sornegueria típica dels plebeus amb les “coses” dels reis.</a:t>
            </a:r>
          </a:p>
          <a:p>
            <a:pPr algn="just"/>
            <a:r>
              <a:rPr lang="ca-ES" dirty="0" smtClean="0"/>
              <a:t>Després haurà d’anar seguint les instruccions que li han posat al sarronet. Formar gremis amb la gent que es trobi. Però els del 2014, saben què són els gremis? I saben què són els oficis d’escudellers, daguers, pentiners?. Per fortuna al sarronet màgic hi trobarà una escudella, una daga i una pinta que li servirà per dividir al públic en gremis i ensenyar-los què han de dir i què han de fer cada cop que es cridi a defensa. Escudellers, </a:t>
            </a:r>
            <a:r>
              <a:rPr lang="ca-ES" dirty="0" err="1" smtClean="0"/>
              <a:t>som-hi</a:t>
            </a:r>
            <a:r>
              <a:rPr lang="ca-ES" dirty="0" smtClean="0"/>
              <a:t>! </a:t>
            </a:r>
          </a:p>
          <a:p>
            <a:pPr algn="just"/>
            <a:r>
              <a:rPr lang="ca-ES" dirty="0" smtClean="0"/>
              <a:t>El públic farà un viatge màgic en el temps i en tornar la narradora conclourà l’espectacle explicant perquè celebrem com a diada nacional l’Onze de Setembre.</a:t>
            </a:r>
            <a:endParaRPr lang="ca-E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99592" y="260648"/>
            <a:ext cx="7560840" cy="6976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/>
              <a:t>Intèrpret.</a:t>
            </a:r>
          </a:p>
          <a:p>
            <a:endParaRPr lang="ca-ES" sz="1200" dirty="0" smtClean="0"/>
          </a:p>
          <a:p>
            <a:pPr algn="just"/>
            <a:r>
              <a:rPr lang="ca-ES" sz="1600" b="1" dirty="0" smtClean="0"/>
              <a:t>Núria </a:t>
            </a:r>
            <a:r>
              <a:rPr lang="ca-ES" sz="1600" b="1" dirty="0" err="1" smtClean="0"/>
              <a:t>Clemares</a:t>
            </a:r>
            <a:r>
              <a:rPr lang="ca-ES" sz="1600" dirty="0" smtClean="0"/>
              <a:t>. Actriu </a:t>
            </a:r>
            <a:r>
              <a:rPr lang="ca-ES" sz="1600" dirty="0"/>
              <a:t>i narradora. Va rebre formació </a:t>
            </a:r>
            <a:r>
              <a:rPr lang="ca-ES" sz="1600" dirty="0" err="1"/>
              <a:t>actoral</a:t>
            </a:r>
            <a:r>
              <a:rPr lang="ca-ES" sz="1600" dirty="0"/>
              <a:t> a </a:t>
            </a:r>
            <a:r>
              <a:rPr lang="ca-ES" sz="1600" dirty="0" smtClean="0"/>
              <a:t>Barcelona Nancy </a:t>
            </a:r>
            <a:r>
              <a:rPr lang="ca-ES" sz="1600" dirty="0" err="1" smtClean="0"/>
              <a:t>Tuñon</a:t>
            </a:r>
            <a:r>
              <a:rPr lang="ca-ES" sz="1600" dirty="0" smtClean="0"/>
              <a:t> </a:t>
            </a:r>
            <a:r>
              <a:rPr lang="ca-ES" sz="1600" dirty="0"/>
              <a:t>i a San </a:t>
            </a:r>
            <a:r>
              <a:rPr lang="ca-ES" sz="1600" dirty="0" smtClean="0"/>
              <a:t>Francisco City </a:t>
            </a:r>
            <a:r>
              <a:rPr lang="ca-ES" sz="1600" dirty="0" err="1" smtClean="0"/>
              <a:t>College</a:t>
            </a:r>
            <a:r>
              <a:rPr lang="ca-ES" sz="1600" dirty="0" smtClean="0"/>
              <a:t>, als EEUU,  </a:t>
            </a:r>
            <a:r>
              <a:rPr lang="ca-ES" sz="1600" dirty="0"/>
              <a:t>aprofundint en aspectes tan diversos com la comèdia de l’art, el clown, el text, </a:t>
            </a:r>
            <a:r>
              <a:rPr lang="ca-ES" sz="1600" dirty="0" smtClean="0"/>
              <a:t> </a:t>
            </a:r>
            <a:r>
              <a:rPr lang="ca-ES" sz="1600" dirty="0"/>
              <a:t>l’ actuació davant la càmera</a:t>
            </a:r>
            <a:r>
              <a:rPr lang="ca-ES" sz="1600" dirty="0" smtClean="0"/>
              <a:t>, o la dansa contemporània, </a:t>
            </a:r>
            <a:r>
              <a:rPr lang="ca-ES" sz="1600" dirty="0"/>
              <a:t>fet que l’ha portat a ser una actriu molt versàtil. </a:t>
            </a:r>
            <a:r>
              <a:rPr lang="ca-ES" sz="1600" dirty="0" smtClean="0"/>
              <a:t> </a:t>
            </a:r>
            <a:r>
              <a:rPr lang="ca-ES" sz="1600" dirty="0"/>
              <a:t>Basant-se en la gestualitat, la imaginació, la improvisació i la paraula, passeja els seus contes per tot Catalunya, Balears i </a:t>
            </a:r>
            <a:r>
              <a:rPr lang="ca-ES" sz="1600" dirty="0" smtClean="0"/>
              <a:t>Andorra</a:t>
            </a:r>
          </a:p>
          <a:p>
            <a:pPr algn="just"/>
            <a:endParaRPr lang="ca-ES" sz="1600" dirty="0" smtClean="0"/>
          </a:p>
          <a:p>
            <a:pPr algn="just"/>
            <a:r>
              <a:rPr lang="ca-ES" sz="1600" dirty="0" smtClean="0"/>
              <a:t>De les seves participacions en teatre cal destacar:</a:t>
            </a:r>
          </a:p>
          <a:p>
            <a:pPr algn="just"/>
            <a:r>
              <a:rPr lang="ca-ES" sz="1600" dirty="0" smtClean="0"/>
              <a:t>“El pare Noel és un cabró” Cia </a:t>
            </a:r>
            <a:r>
              <a:rPr lang="ca-ES" sz="1600" dirty="0" err="1" smtClean="0"/>
              <a:t>Comuninats</a:t>
            </a:r>
            <a:endParaRPr lang="ca-ES" sz="1600" dirty="0" smtClean="0"/>
          </a:p>
          <a:p>
            <a:pPr algn="just"/>
            <a:r>
              <a:rPr lang="ca-ES" sz="1600" dirty="0" smtClean="0"/>
              <a:t>“Lorca </a:t>
            </a:r>
            <a:r>
              <a:rPr lang="ca-ES" sz="1600" dirty="0" err="1" smtClean="0"/>
              <a:t>embrujado</a:t>
            </a:r>
            <a:r>
              <a:rPr lang="ca-ES" sz="1600" dirty="0" smtClean="0"/>
              <a:t> Federico y sin </a:t>
            </a:r>
            <a:r>
              <a:rPr lang="ca-ES" sz="1600" dirty="0" err="1" smtClean="0"/>
              <a:t>sombrero</a:t>
            </a:r>
            <a:r>
              <a:rPr lang="ca-ES" sz="1600" dirty="0" smtClean="0"/>
              <a:t>” CIA </a:t>
            </a:r>
            <a:r>
              <a:rPr lang="ca-ES" sz="1600" dirty="0" err="1" smtClean="0"/>
              <a:t>Vinculart</a:t>
            </a:r>
            <a:endParaRPr lang="ca-ES" sz="1600" dirty="0" smtClean="0"/>
          </a:p>
          <a:p>
            <a:pPr algn="just"/>
            <a:r>
              <a:rPr lang="ca-ES" sz="1600" dirty="0" smtClean="0"/>
              <a:t>“</a:t>
            </a:r>
            <a:r>
              <a:rPr lang="ca-ES" sz="1600" dirty="0" err="1" smtClean="0"/>
              <a:t>Canalizadoras</a:t>
            </a:r>
            <a:r>
              <a:rPr lang="ca-ES" sz="1600" dirty="0" smtClean="0"/>
              <a:t>” Cia </a:t>
            </a:r>
            <a:r>
              <a:rPr lang="ca-ES" sz="1600" dirty="0" err="1" smtClean="0"/>
              <a:t>Proyecto</a:t>
            </a:r>
            <a:r>
              <a:rPr lang="ca-ES" sz="1600" dirty="0" smtClean="0"/>
              <a:t> experimental</a:t>
            </a:r>
          </a:p>
          <a:p>
            <a:pPr algn="just"/>
            <a:r>
              <a:rPr lang="ca-ES" sz="1600" dirty="0" smtClean="0"/>
              <a:t>“</a:t>
            </a:r>
            <a:r>
              <a:rPr lang="ca-ES" sz="1600" dirty="0" err="1" smtClean="0"/>
              <a:t>Desnudos</a:t>
            </a:r>
            <a:r>
              <a:rPr lang="ca-ES" sz="1600" dirty="0" smtClean="0"/>
              <a:t>” Cia </a:t>
            </a:r>
            <a:r>
              <a:rPr lang="ca-ES" sz="1600" dirty="0" err="1" smtClean="0"/>
              <a:t>Diasdepan</a:t>
            </a:r>
            <a:endParaRPr lang="ca-ES" sz="1600" dirty="0" smtClean="0"/>
          </a:p>
          <a:p>
            <a:pPr algn="just"/>
            <a:r>
              <a:rPr lang="ca-ES" sz="1600" dirty="0" smtClean="0"/>
              <a:t>“Robador 21” Cia </a:t>
            </a:r>
            <a:r>
              <a:rPr lang="ca-ES" sz="1600" dirty="0" err="1" smtClean="0"/>
              <a:t>Diasdepan</a:t>
            </a:r>
            <a:endParaRPr lang="ca-ES" sz="1600" dirty="0" smtClean="0"/>
          </a:p>
          <a:p>
            <a:pPr algn="just"/>
            <a:r>
              <a:rPr lang="ca-ES" sz="1600" dirty="0" smtClean="0"/>
              <a:t>“Síndrome Julieta” Cia </a:t>
            </a:r>
            <a:r>
              <a:rPr lang="ca-ES" sz="1600" dirty="0" err="1" smtClean="0"/>
              <a:t>Proyecto</a:t>
            </a:r>
            <a:r>
              <a:rPr lang="ca-ES" sz="1600" dirty="0" smtClean="0"/>
              <a:t> Experimental</a:t>
            </a:r>
          </a:p>
          <a:p>
            <a:pPr algn="just"/>
            <a:r>
              <a:rPr lang="ca-ES" sz="1600" dirty="0" smtClean="0"/>
              <a:t>“</a:t>
            </a:r>
            <a:r>
              <a:rPr lang="ca-ES" sz="1600" dirty="0" err="1" smtClean="0"/>
              <a:t>Rampage</a:t>
            </a:r>
            <a:r>
              <a:rPr lang="ca-ES" sz="1600" dirty="0" smtClean="0"/>
              <a:t>” </a:t>
            </a:r>
            <a:r>
              <a:rPr lang="ca-ES" sz="1600" dirty="0" err="1" smtClean="0"/>
              <a:t>Theater</a:t>
            </a:r>
            <a:r>
              <a:rPr lang="ca-ES" sz="1600" dirty="0" smtClean="0"/>
              <a:t> of </a:t>
            </a:r>
            <a:r>
              <a:rPr lang="ca-ES" sz="1600" dirty="0" err="1" smtClean="0"/>
              <a:t>Hope</a:t>
            </a:r>
            <a:r>
              <a:rPr lang="ca-ES" sz="1600" dirty="0"/>
              <a:t> </a:t>
            </a:r>
            <a:r>
              <a:rPr lang="ca-ES" sz="1600" dirty="0" smtClean="0"/>
              <a:t>(EEUU)</a:t>
            </a:r>
          </a:p>
          <a:p>
            <a:pPr algn="just"/>
            <a:r>
              <a:rPr lang="ca-ES" sz="1600" dirty="0" smtClean="0"/>
              <a:t>“</a:t>
            </a:r>
            <a:r>
              <a:rPr lang="ca-ES" sz="1600" dirty="0" err="1" smtClean="0"/>
              <a:t>When</a:t>
            </a:r>
            <a:r>
              <a:rPr lang="ca-ES" sz="1600" dirty="0" smtClean="0"/>
              <a:t> el </a:t>
            </a:r>
            <a:r>
              <a:rPr lang="ca-ES" sz="1600" dirty="0" err="1" smtClean="0"/>
              <a:t>Cucui</a:t>
            </a:r>
            <a:r>
              <a:rPr lang="ca-ES" sz="1600" dirty="0" smtClean="0"/>
              <a:t> </a:t>
            </a:r>
            <a:r>
              <a:rPr lang="ca-ES" sz="1600" dirty="0" err="1" smtClean="0"/>
              <a:t>walks</a:t>
            </a:r>
            <a:r>
              <a:rPr lang="ca-ES" sz="1600" dirty="0" smtClean="0"/>
              <a:t>” </a:t>
            </a:r>
            <a:r>
              <a:rPr lang="ca-ES" sz="1600" dirty="0" err="1" smtClean="0"/>
              <a:t>Theater</a:t>
            </a:r>
            <a:r>
              <a:rPr lang="ca-ES" sz="1600" dirty="0" smtClean="0"/>
              <a:t> of </a:t>
            </a:r>
            <a:r>
              <a:rPr lang="ca-ES" sz="1600" dirty="0" err="1" smtClean="0"/>
              <a:t>hope</a:t>
            </a:r>
            <a:r>
              <a:rPr lang="ca-ES" sz="1600" dirty="0" smtClean="0"/>
              <a:t> (EEUU)</a:t>
            </a:r>
          </a:p>
          <a:p>
            <a:pPr algn="just"/>
            <a:r>
              <a:rPr lang="ca-ES" sz="1600" dirty="0" smtClean="0"/>
              <a:t>“Xocolata” Peti qui peti (familiar)</a:t>
            </a:r>
          </a:p>
          <a:p>
            <a:pPr algn="just"/>
            <a:r>
              <a:rPr lang="ca-ES" sz="1600" dirty="0" smtClean="0"/>
              <a:t>“El </a:t>
            </a:r>
            <a:r>
              <a:rPr lang="ca-ES" sz="1600" dirty="0" err="1" smtClean="0"/>
              <a:t>popol</a:t>
            </a:r>
            <a:r>
              <a:rPr lang="ca-ES" sz="1600" dirty="0" smtClean="0"/>
              <a:t> </a:t>
            </a:r>
            <a:r>
              <a:rPr lang="ca-ES" sz="1600" dirty="0" err="1" smtClean="0"/>
              <a:t>buh</a:t>
            </a:r>
            <a:r>
              <a:rPr lang="ca-ES" sz="1600" dirty="0" smtClean="0"/>
              <a:t>” Peti qui Peti (familiar)</a:t>
            </a:r>
          </a:p>
          <a:p>
            <a:pPr algn="just"/>
            <a:endParaRPr lang="ca-ES" sz="1600" dirty="0"/>
          </a:p>
          <a:p>
            <a:pPr algn="just"/>
            <a:r>
              <a:rPr lang="ca-ES" sz="1600" dirty="0" smtClean="0"/>
              <a:t>En Tv i cine cal destacar les següents participacions:</a:t>
            </a:r>
          </a:p>
          <a:p>
            <a:pPr algn="just"/>
            <a:r>
              <a:rPr lang="ca-ES" sz="1600" dirty="0" smtClean="0"/>
              <a:t>“</a:t>
            </a:r>
            <a:r>
              <a:rPr lang="ca-ES" sz="1600" dirty="0" err="1" smtClean="0"/>
              <a:t>Pelotas</a:t>
            </a:r>
            <a:r>
              <a:rPr lang="ca-ES" sz="1600" dirty="0" smtClean="0"/>
              <a:t>” de Jose Corbacho. “Porca </a:t>
            </a:r>
            <a:r>
              <a:rPr lang="ca-ES" sz="1600" dirty="0" err="1" smtClean="0"/>
              <a:t>Miseria</a:t>
            </a:r>
            <a:r>
              <a:rPr lang="ca-ES" sz="1600" dirty="0" smtClean="0"/>
              <a:t>” de </a:t>
            </a:r>
            <a:r>
              <a:rPr lang="ca-ES" sz="1600" dirty="0" err="1" smtClean="0"/>
              <a:t>Krampack</a:t>
            </a:r>
            <a:r>
              <a:rPr lang="ca-ES" sz="1600" dirty="0" smtClean="0"/>
              <a:t> produccions. “</a:t>
            </a:r>
            <a:r>
              <a:rPr lang="ca-ES" sz="1600" dirty="0" err="1" smtClean="0"/>
              <a:t>Parlatcat</a:t>
            </a:r>
            <a:r>
              <a:rPr lang="ca-ES" sz="1600" dirty="0" smtClean="0"/>
              <a:t>”.</a:t>
            </a:r>
          </a:p>
          <a:p>
            <a:pPr algn="just"/>
            <a:r>
              <a:rPr lang="ca-ES" sz="1600" dirty="0" smtClean="0"/>
              <a:t>“Beatriz Barcelona” de Claudio </a:t>
            </a:r>
            <a:r>
              <a:rPr lang="ca-ES" sz="1600" dirty="0" err="1" smtClean="0"/>
              <a:t>Zulian</a:t>
            </a:r>
            <a:r>
              <a:rPr lang="ca-ES" sz="1600" dirty="0" smtClean="0"/>
              <a:t>. “</a:t>
            </a:r>
            <a:r>
              <a:rPr lang="ca-ES" sz="1600" dirty="0" err="1" smtClean="0"/>
              <a:t>Mantis</a:t>
            </a:r>
            <a:r>
              <a:rPr lang="ca-ES" sz="1600" dirty="0" smtClean="0"/>
              <a:t>” de Jordi Estrany</a:t>
            </a:r>
          </a:p>
          <a:p>
            <a:endParaRPr lang="ca-ES" sz="1600" dirty="0" smtClean="0"/>
          </a:p>
          <a:p>
            <a:endParaRPr lang="ca-ES" dirty="0"/>
          </a:p>
          <a:p>
            <a:endParaRPr lang="ca-E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971600" y="620688"/>
            <a:ext cx="5475153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b="1" dirty="0" smtClean="0"/>
              <a:t>Fitxa </a:t>
            </a:r>
            <a:r>
              <a:rPr lang="ca-ES" b="1" dirty="0" err="1" smtClean="0"/>
              <a:t>tècnico</a:t>
            </a:r>
            <a:r>
              <a:rPr lang="ca-ES" b="1" dirty="0" smtClean="0"/>
              <a:t> artística</a:t>
            </a:r>
          </a:p>
          <a:p>
            <a:endParaRPr lang="ca-ES" dirty="0" smtClean="0"/>
          </a:p>
          <a:p>
            <a:r>
              <a:rPr lang="ca-ES" dirty="0" smtClean="0"/>
              <a:t>Dramatúrgia i direcció: Núria </a:t>
            </a:r>
            <a:r>
              <a:rPr lang="ca-ES" dirty="0" err="1" smtClean="0"/>
              <a:t>Clemares</a:t>
            </a:r>
            <a:r>
              <a:rPr lang="ca-ES" dirty="0" smtClean="0"/>
              <a:t> i Marc Fernández</a:t>
            </a:r>
          </a:p>
          <a:p>
            <a:endParaRPr lang="ca-ES" dirty="0" smtClean="0"/>
          </a:p>
          <a:p>
            <a:r>
              <a:rPr lang="ca-ES" dirty="0" smtClean="0"/>
              <a:t>Intèrpret: Núria </a:t>
            </a:r>
            <a:r>
              <a:rPr lang="ca-ES" dirty="0" err="1" smtClean="0"/>
              <a:t>Clemares</a:t>
            </a:r>
            <a:endParaRPr lang="ca-ES" dirty="0" smtClean="0"/>
          </a:p>
          <a:p>
            <a:endParaRPr lang="ca-ES" dirty="0" smtClean="0"/>
          </a:p>
          <a:p>
            <a:r>
              <a:rPr lang="ca-ES" dirty="0" smtClean="0"/>
              <a:t>Disseny de titelles: David Pujol</a:t>
            </a:r>
          </a:p>
          <a:p>
            <a:endParaRPr lang="ca-ES" dirty="0" smtClean="0"/>
          </a:p>
          <a:p>
            <a:r>
              <a:rPr lang="ca-ES" dirty="0" smtClean="0"/>
              <a:t>Fotografies i vídeo: Marc Fernández</a:t>
            </a:r>
          </a:p>
          <a:p>
            <a:endParaRPr lang="ca-ES" dirty="0" smtClean="0"/>
          </a:p>
          <a:p>
            <a:r>
              <a:rPr lang="ca-ES" dirty="0" smtClean="0"/>
              <a:t>Producció: Núria </a:t>
            </a:r>
            <a:r>
              <a:rPr lang="ca-ES" dirty="0" err="1" smtClean="0"/>
              <a:t>Clemares</a:t>
            </a:r>
            <a:endParaRPr lang="ca-ES" dirty="0" smtClean="0"/>
          </a:p>
          <a:p>
            <a:endParaRPr lang="ca-ES" dirty="0"/>
          </a:p>
          <a:p>
            <a:r>
              <a:rPr lang="ca-ES" dirty="0" smtClean="0"/>
              <a:t>Sons: </a:t>
            </a:r>
            <a:r>
              <a:rPr lang="ca-ES" dirty="0" err="1" smtClean="0"/>
              <a:t>freesounds</a:t>
            </a:r>
            <a:endParaRPr lang="ca-ES" dirty="0" smtClean="0"/>
          </a:p>
          <a:p>
            <a:endParaRPr lang="ca-ES" dirty="0"/>
          </a:p>
          <a:p>
            <a:r>
              <a:rPr lang="ca-ES" dirty="0" smtClean="0"/>
              <a:t>Idioma: català</a:t>
            </a:r>
          </a:p>
          <a:p>
            <a:endParaRPr lang="ca-ES" dirty="0" smtClean="0"/>
          </a:p>
          <a:p>
            <a:r>
              <a:rPr lang="ca-ES" dirty="0" smtClean="0"/>
              <a:t>Durada de l’espectacle: 50 minuts</a:t>
            </a:r>
          </a:p>
          <a:p>
            <a:endParaRPr lang="ca-ES" dirty="0" smtClean="0"/>
          </a:p>
          <a:p>
            <a:r>
              <a:rPr lang="ca-ES" dirty="0" smtClean="0"/>
              <a:t>Públic recomanat: a partir de 5 anys</a:t>
            </a:r>
          </a:p>
          <a:p>
            <a:endParaRPr lang="ca-ES" dirty="0"/>
          </a:p>
          <a:p>
            <a:endParaRPr lang="ca-ES" dirty="0" smtClean="0"/>
          </a:p>
          <a:p>
            <a:endParaRPr lang="ca-ES" dirty="0" smtClean="0"/>
          </a:p>
          <a:p>
            <a:endParaRPr lang="ca-ES" dirty="0" smtClean="0"/>
          </a:p>
          <a:p>
            <a:endParaRPr lang="ca-E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584" y="908720"/>
            <a:ext cx="782785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 smtClean="0"/>
              <a:t>Necessitats tècniques:</a:t>
            </a:r>
          </a:p>
          <a:p>
            <a:endParaRPr lang="ca-ES" dirty="0"/>
          </a:p>
          <a:p>
            <a:r>
              <a:rPr lang="ca-ES" dirty="0" smtClean="0"/>
              <a:t>Dimensions d’espai escènic adaptable al lloc.</a:t>
            </a:r>
          </a:p>
          <a:p>
            <a:endParaRPr lang="ca-ES" dirty="0"/>
          </a:p>
          <a:p>
            <a:r>
              <a:rPr lang="ca-ES" dirty="0" smtClean="0"/>
              <a:t>Connexió d’àudio (</a:t>
            </a:r>
            <a:r>
              <a:rPr lang="ca-ES" dirty="0" err="1" smtClean="0"/>
              <a:t>minijack</a:t>
            </a:r>
            <a:r>
              <a:rPr lang="ca-ES" dirty="0" smtClean="0"/>
              <a:t>) per ordinador fora de l’escenari o a la taula de so.</a:t>
            </a:r>
          </a:p>
          <a:p>
            <a:endParaRPr lang="ca-ES" dirty="0"/>
          </a:p>
          <a:p>
            <a:r>
              <a:rPr lang="ca-ES" dirty="0" smtClean="0"/>
              <a:t>Altaveus per connectar a l’ordinador (</a:t>
            </a:r>
            <a:r>
              <a:rPr lang="ca-ES" dirty="0" err="1" smtClean="0"/>
              <a:t>minijack</a:t>
            </a:r>
            <a:r>
              <a:rPr lang="ca-ES" dirty="0" smtClean="0"/>
              <a:t>).</a:t>
            </a:r>
          </a:p>
          <a:p>
            <a:endParaRPr lang="ca-ES" dirty="0"/>
          </a:p>
          <a:p>
            <a:r>
              <a:rPr lang="ca-ES" dirty="0" smtClean="0"/>
              <a:t>Micròfon de diadema si és exterior.</a:t>
            </a:r>
          </a:p>
          <a:p>
            <a:endParaRPr lang="ca-ES" dirty="0"/>
          </a:p>
          <a:p>
            <a:r>
              <a:rPr lang="ca-ES" dirty="0" smtClean="0"/>
              <a:t>Muntatge i desmuntatge 40 minuts.</a:t>
            </a:r>
          </a:p>
          <a:p>
            <a:endParaRPr lang="ca-ES" dirty="0"/>
          </a:p>
          <a:p>
            <a:endParaRPr lang="ca-ES" dirty="0"/>
          </a:p>
          <a:p>
            <a:r>
              <a:rPr lang="ca-ES" i="1" dirty="0" smtClean="0"/>
              <a:t>(per qualsevol consulta no dubteu en posar-vos en contacte amb nosaltres)</a:t>
            </a:r>
          </a:p>
          <a:p>
            <a:endParaRPr lang="ca-ES" dirty="0"/>
          </a:p>
          <a:p>
            <a:endParaRPr lang="ca-ES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Autofit/>
          </a:bodyPr>
          <a:lstStyle/>
          <a:p>
            <a:pPr algn="l"/>
            <a:r>
              <a:rPr lang="ca-ES" sz="1800" b="1" dirty="0" smtClean="0"/>
              <a:t>Fotografies</a:t>
            </a:r>
            <a:endParaRPr lang="ca-ES" sz="1800" b="1" dirty="0"/>
          </a:p>
        </p:txBody>
      </p:sp>
      <p:pic>
        <p:nvPicPr>
          <p:cNvPr id="4" name="3 Imagen" descr="viatge_temp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908720"/>
            <a:ext cx="5400600" cy="3291461"/>
          </a:xfrm>
          <a:prstGeom prst="rect">
            <a:avLst/>
          </a:prstGeom>
        </p:spPr>
      </p:pic>
      <p:pic>
        <p:nvPicPr>
          <p:cNvPr id="6" name="5 Imagen" descr="titell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24128" y="2852936"/>
            <a:ext cx="3240360" cy="378755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felicita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7904" y="3140968"/>
            <a:ext cx="5184576" cy="3435846"/>
          </a:xfrm>
          <a:prstGeom prst="rect">
            <a:avLst/>
          </a:prstGeom>
        </p:spPr>
      </p:pic>
      <p:pic>
        <p:nvPicPr>
          <p:cNvPr id="3" name="2 Imagen" descr="ataca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980728"/>
            <a:ext cx="5112568" cy="352839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som-h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268760"/>
            <a:ext cx="7704856" cy="437144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avi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1556792"/>
            <a:ext cx="5796136" cy="372314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Captura de pantalla 2014-02-21 a las 01.09.4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08720"/>
            <a:ext cx="3059832" cy="4869160"/>
          </a:xfrm>
          <a:prstGeom prst="rect">
            <a:avLst/>
          </a:prstGeom>
        </p:spPr>
      </p:pic>
      <p:pic>
        <p:nvPicPr>
          <p:cNvPr id="3" name="2 Imagen" descr="Captura de pantalla 2014-02-21 a las 01.10.0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71800" y="908720"/>
            <a:ext cx="3216736" cy="4725144"/>
          </a:xfrm>
          <a:prstGeom prst="rect">
            <a:avLst/>
          </a:prstGeom>
        </p:spPr>
      </p:pic>
      <p:pic>
        <p:nvPicPr>
          <p:cNvPr id="4" name="3 Imagen" descr="Captura de pantalla 2014-02-21 a las 01.10.19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8104" y="1052736"/>
            <a:ext cx="3384376" cy="460851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Captura de pantalla 2014-02-21 a las 01.10.5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35896" y="2204864"/>
            <a:ext cx="4898008" cy="4024136"/>
          </a:xfrm>
          <a:prstGeom prst="rect">
            <a:avLst/>
          </a:prstGeom>
        </p:spPr>
      </p:pic>
      <p:pic>
        <p:nvPicPr>
          <p:cNvPr id="2" name="1 Imagen" descr="Captura de pantalla 2014-02-21 a las 01.10.4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7397" y="635349"/>
            <a:ext cx="3758579" cy="322569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11560" y="2780929"/>
            <a:ext cx="59766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i="1" dirty="0" smtClean="0"/>
              <a:t>Estrenat al Museu D’Història de Catalunya dins dels actes del </a:t>
            </a:r>
            <a:r>
              <a:rPr lang="ca-ES" i="1" dirty="0" err="1" smtClean="0"/>
              <a:t>Tricentenari</a:t>
            </a:r>
            <a:r>
              <a:rPr lang="ca-ES" i="1" dirty="0" smtClean="0"/>
              <a:t> </a:t>
            </a:r>
            <a:r>
              <a:rPr lang="ca-ES" u="sng" dirty="0" smtClean="0">
                <a:hlinkClick r:id="rId2"/>
              </a:rPr>
              <a:t>http://tricentenari.bcn.cat/ca/programa/nens#node-734</a:t>
            </a:r>
            <a:endParaRPr lang="ca-ES" dirty="0" smtClean="0"/>
          </a:p>
          <a:p>
            <a:endParaRPr lang="ca-ES" b="1" dirty="0" smtClean="0"/>
          </a:p>
          <a:p>
            <a:endParaRPr lang="ca-ES" b="1" dirty="0" smtClean="0"/>
          </a:p>
          <a:p>
            <a:r>
              <a:rPr lang="ca-ES" b="1" dirty="0" smtClean="0"/>
              <a:t>Contacte</a:t>
            </a:r>
            <a:r>
              <a:rPr lang="ca-ES" b="1" dirty="0" smtClean="0"/>
              <a:t>:</a:t>
            </a:r>
          </a:p>
          <a:p>
            <a:endParaRPr lang="ca-ES" dirty="0"/>
          </a:p>
          <a:p>
            <a:r>
              <a:rPr lang="ca-ES" dirty="0" smtClean="0"/>
              <a:t>Núria </a:t>
            </a:r>
            <a:r>
              <a:rPr lang="ca-ES" dirty="0" err="1" smtClean="0"/>
              <a:t>Clemares</a:t>
            </a:r>
            <a:r>
              <a:rPr lang="ca-ES" dirty="0"/>
              <a:t> </a:t>
            </a:r>
            <a:endParaRPr lang="ca-ES" dirty="0" smtClean="0"/>
          </a:p>
          <a:p>
            <a:endParaRPr lang="ca-ES" dirty="0">
              <a:hlinkClick r:id="rId3"/>
            </a:endParaRPr>
          </a:p>
          <a:p>
            <a:r>
              <a:rPr lang="ca-ES" dirty="0" err="1" smtClean="0">
                <a:hlinkClick r:id="rId3"/>
              </a:rPr>
              <a:t>nuriaclemares</a:t>
            </a:r>
            <a:r>
              <a:rPr lang="ca-ES" dirty="0" smtClean="0">
                <a:hlinkClick r:id="rId3"/>
              </a:rPr>
              <a:t>@</a:t>
            </a:r>
            <a:r>
              <a:rPr lang="ca-ES" dirty="0" err="1" smtClean="0">
                <a:hlinkClick r:id="rId3"/>
              </a:rPr>
              <a:t>gmail.com</a:t>
            </a:r>
            <a:r>
              <a:rPr lang="ca-ES" dirty="0" smtClean="0"/>
              <a:t>   607479877</a:t>
            </a:r>
          </a:p>
          <a:p>
            <a:endParaRPr lang="ca-ES" dirty="0"/>
          </a:p>
          <a:p>
            <a:r>
              <a:rPr lang="ca-ES" dirty="0" err="1" smtClean="0"/>
              <a:t>nuriaclemares.wordpress.com</a:t>
            </a:r>
            <a:endParaRPr lang="ca-ES" dirty="0"/>
          </a:p>
        </p:txBody>
      </p:sp>
      <p:pic>
        <p:nvPicPr>
          <p:cNvPr id="4" name="3 Imagen" descr="Captura de pantalla 2014-02-21 a las 01.12.1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1196752"/>
            <a:ext cx="7850337" cy="143819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891</Words>
  <Application>Microsoft Office PowerPoint</Application>
  <PresentationFormat>Presentación en pantalla (4:3)</PresentationFormat>
  <Paragraphs>87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1714, ESCUDELLERS, SOM-HI!</vt:lpstr>
      <vt:lpstr>Diapositiva 2</vt:lpstr>
      <vt:lpstr>Diapositiva 3</vt:lpstr>
      <vt:lpstr>Diapositiva 4</vt:lpstr>
      <vt:lpstr>Diapositiva 5</vt:lpstr>
      <vt:lpstr>Diapositiva 6</vt:lpstr>
      <vt:lpstr>Fotografies</vt:lpstr>
      <vt:lpstr>Diapositiva 8</vt:lpstr>
      <vt:lpstr>Diapositiva 9</vt:lpstr>
      <vt:lpstr>Diapositiva 10</vt:lpstr>
      <vt:lpstr>Diapositiva 11</vt:lpstr>
      <vt:lpstr>Diapositiva 12</vt:lpstr>
      <vt:lpstr>Diapositiva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NURIA</dc:creator>
  <cp:lastModifiedBy>NURIA</cp:lastModifiedBy>
  <cp:revision>22</cp:revision>
  <dcterms:created xsi:type="dcterms:W3CDTF">2014-04-06T19:17:23Z</dcterms:created>
  <dcterms:modified xsi:type="dcterms:W3CDTF">2014-04-29T17:14:50Z</dcterms:modified>
</cp:coreProperties>
</file>